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0" r:id="rId4"/>
    <p:sldId id="262" r:id="rId5"/>
    <p:sldId id="261" r:id="rId6"/>
    <p:sldId id="266" r:id="rId7"/>
    <p:sldId id="264" r:id="rId8"/>
    <p:sldId id="265" r:id="rId9"/>
    <p:sldId id="268" r:id="rId10"/>
    <p:sldId id="273" r:id="rId11"/>
    <p:sldId id="269" r:id="rId12"/>
    <p:sldId id="27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5" d="100"/>
          <a:sy n="115" d="100"/>
        </p:scale>
        <p:origin x="372" y="114"/>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10/21/2024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Editar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10/21/2024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10/21/2024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dirty="0"/>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10/21/2024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10/21/2024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10/21/2024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10/21/2024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dirty="0"/>
              <a:t>10/21/2024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10/21/2024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10/21/2024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p:txBody>
          <a:bodyPr/>
          <a:lstStyle/>
          <a:p>
            <a:endParaRPr lang="es-CO"/>
          </a:p>
        </p:txBody>
      </p:sp>
      <p:pic>
        <p:nvPicPr>
          <p:cNvPr id="5" name="Imagen 4"/>
          <p:cNvPicPr>
            <a:picLocks noChangeAspect="1"/>
          </p:cNvPicPr>
          <p:nvPr/>
        </p:nvPicPr>
        <p:blipFill rotWithShape="1">
          <a:blip r:embed="rId2"/>
          <a:srcRect l="10886" t="5695" r="3703" b="3796"/>
          <a:stretch/>
        </p:blipFill>
        <p:spPr>
          <a:xfrm>
            <a:off x="1083068" y="324196"/>
            <a:ext cx="9784080" cy="6342611"/>
          </a:xfrm>
          <a:prstGeom prst="rect">
            <a:avLst/>
          </a:prstGeom>
          <a:solidFill>
            <a:schemeClr val="accent3">
              <a:lumMod val="60000"/>
              <a:lumOff val="40000"/>
            </a:schemeClr>
          </a:solidFill>
        </p:spPr>
      </p:pic>
      <p:sp>
        <p:nvSpPr>
          <p:cNvPr id="4" name="AutoShape 2" descr="https://static.docsity.com/documents_first_pages/2023/09/22/1fd14158582f49f019f7e74230dea9b8.png?v=1697731152"/>
          <p:cNvSpPr>
            <a:spLocks noGrp="1" noChangeAspect="1" noChangeArrowheads="1"/>
          </p:cNvSpPr>
          <p:nvPr>
            <p:ph type="ctrTitle"/>
          </p:nvPr>
        </p:nvSpPr>
        <p:spPr bwMode="auto">
          <a:xfrm>
            <a:off x="1928552" y="4777380"/>
            <a:ext cx="1787237" cy="1631733"/>
          </a:xfrm>
          <a:prstGeom prst="rect">
            <a:avLst/>
          </a:prstGeom>
          <a:solidFill>
            <a:schemeClr val="accent3">
              <a:lumMod val="60000"/>
              <a:lumOff val="40000"/>
            </a:schemeClr>
          </a:solidFill>
        </p:spPr>
        <p:txBody>
          <a:bodyPr vert="horz" wrap="square" lIns="91440" tIns="45720" rIns="91440" bIns="45720" numCol="1" anchor="t" anchorCtr="0" compatLnSpc="1">
            <a:prstTxWarp prst="textNoShape">
              <a:avLst/>
            </a:prstTxWarp>
          </a:bodyPr>
          <a:lstStyle/>
          <a:p>
            <a:pPr algn="ctr"/>
            <a:r>
              <a:rPr lang="es-CO" sz="1200" b="1" dirty="0" smtClean="0">
                <a:solidFill>
                  <a:schemeClr val="bg1"/>
                </a:solidFill>
                <a:latin typeface="Cooper Black" panose="0208090404030B020404" pitchFamily="18" charset="0"/>
              </a:rPr>
              <a:t/>
            </a:r>
            <a:br>
              <a:rPr lang="es-CO" sz="1200" b="1" dirty="0" smtClean="0">
                <a:solidFill>
                  <a:schemeClr val="bg1"/>
                </a:solidFill>
                <a:latin typeface="Cooper Black" panose="0208090404030B020404" pitchFamily="18" charset="0"/>
              </a:rPr>
            </a:br>
            <a:r>
              <a:rPr lang="es-CO" sz="1200" b="1" dirty="0">
                <a:solidFill>
                  <a:schemeClr val="bg1"/>
                </a:solidFill>
                <a:latin typeface="Cooper Black" panose="0208090404030B020404" pitchFamily="18" charset="0"/>
              </a:rPr>
              <a:t/>
            </a:r>
            <a:br>
              <a:rPr lang="es-CO" sz="1200" b="1" dirty="0">
                <a:solidFill>
                  <a:schemeClr val="bg1"/>
                </a:solidFill>
                <a:latin typeface="Cooper Black" panose="0208090404030B020404" pitchFamily="18" charset="0"/>
              </a:rPr>
            </a:br>
            <a:r>
              <a:rPr lang="es-CO" sz="2000" b="1" dirty="0" smtClean="0">
                <a:solidFill>
                  <a:schemeClr val="bg1"/>
                </a:solidFill>
                <a:latin typeface="Cooper Black" panose="0208090404030B020404" pitchFamily="18" charset="0"/>
              </a:rPr>
              <a:t> FÍSICA</a:t>
            </a:r>
            <a:r>
              <a:rPr lang="es-CO" sz="1400" b="1" dirty="0" smtClean="0">
                <a:solidFill>
                  <a:schemeClr val="bg1"/>
                </a:solidFill>
                <a:latin typeface="Cooper Black" panose="0208090404030B020404" pitchFamily="18" charset="0"/>
              </a:rPr>
              <a:t/>
            </a:r>
            <a:br>
              <a:rPr lang="es-CO" sz="1400" b="1" dirty="0" smtClean="0">
                <a:solidFill>
                  <a:schemeClr val="bg1"/>
                </a:solidFill>
                <a:latin typeface="Cooper Black" panose="0208090404030B020404" pitchFamily="18" charset="0"/>
              </a:rPr>
            </a:br>
            <a:r>
              <a:rPr lang="es-CO" sz="1400" b="1" dirty="0" smtClean="0">
                <a:solidFill>
                  <a:schemeClr val="bg1"/>
                </a:solidFill>
                <a:latin typeface="Cooper Black" panose="0208090404030B020404" pitchFamily="18" charset="0"/>
              </a:rPr>
              <a:t/>
            </a:r>
            <a:br>
              <a:rPr lang="es-CO" sz="1400" b="1" dirty="0" smtClean="0">
                <a:solidFill>
                  <a:schemeClr val="bg1"/>
                </a:solidFill>
                <a:latin typeface="Cooper Black" panose="0208090404030B020404" pitchFamily="18" charset="0"/>
              </a:rPr>
            </a:br>
            <a:r>
              <a:rPr lang="es-CO" sz="700" b="1" dirty="0">
                <a:solidFill>
                  <a:schemeClr val="bg1"/>
                </a:solidFill>
                <a:latin typeface="Cooper Black" panose="0208090404030B020404" pitchFamily="18" charset="0"/>
              </a:rPr>
              <a:t/>
            </a:r>
            <a:br>
              <a:rPr lang="es-CO" sz="700" b="1" dirty="0">
                <a:solidFill>
                  <a:schemeClr val="bg1"/>
                </a:solidFill>
                <a:latin typeface="Cooper Black" panose="0208090404030B020404" pitchFamily="18" charset="0"/>
              </a:rPr>
            </a:br>
            <a:r>
              <a:rPr lang="es-CO" sz="700" b="1" dirty="0" smtClean="0">
                <a:solidFill>
                  <a:schemeClr val="bg1"/>
                </a:solidFill>
                <a:latin typeface="Cooper Black" panose="0208090404030B020404" pitchFamily="18" charset="0"/>
              </a:rPr>
              <a:t>       </a:t>
            </a:r>
            <a:r>
              <a:rPr lang="es-CO" sz="1400" b="1" dirty="0" smtClean="0">
                <a:solidFill>
                  <a:schemeClr val="bg1"/>
                </a:solidFill>
                <a:latin typeface="Cooper Black" panose="0208090404030B020404" pitchFamily="18" charset="0"/>
              </a:rPr>
              <a:t>I.E.T. MODELIA</a:t>
            </a:r>
            <a:endParaRPr lang="es-CO" sz="1400" b="1" dirty="0">
              <a:solidFill>
                <a:schemeClr val="bg1"/>
              </a:solidFill>
              <a:latin typeface="Cooper Black" panose="0208090404030B020404" pitchFamily="18" charset="0"/>
            </a:endParaRPr>
          </a:p>
        </p:txBody>
      </p:sp>
      <p:sp>
        <p:nvSpPr>
          <p:cNvPr id="7" name="Rectángulo 6"/>
          <p:cNvSpPr/>
          <p:nvPr/>
        </p:nvSpPr>
        <p:spPr>
          <a:xfrm>
            <a:off x="5387854" y="4927009"/>
            <a:ext cx="1903614" cy="6443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smtClean="0">
                <a:solidFill>
                  <a:schemeClr val="bg1"/>
                </a:solidFill>
                <a:latin typeface="Cooper Black" panose="0208090404030B020404" pitchFamily="18" charset="0"/>
              </a:rPr>
              <a:t>Lina Muñoz</a:t>
            </a:r>
          </a:p>
          <a:p>
            <a:pPr algn="ctr"/>
            <a:r>
              <a:rPr lang="es-CO" sz="1400" b="1" dirty="0" smtClean="0">
                <a:solidFill>
                  <a:schemeClr val="bg1"/>
                </a:solidFill>
                <a:latin typeface="Cooper Black" panose="0208090404030B020404" pitchFamily="18" charset="0"/>
              </a:rPr>
              <a:t>Irene Rodríguez</a:t>
            </a:r>
            <a:endParaRPr lang="es-CO" sz="1400" b="1" dirty="0">
              <a:solidFill>
                <a:schemeClr val="bg1"/>
              </a:solidFill>
              <a:latin typeface="Cooper Black" panose="0208090404030B020404" pitchFamily="18" charset="0"/>
            </a:endParaRPr>
          </a:p>
        </p:txBody>
      </p:sp>
      <p:pic>
        <p:nvPicPr>
          <p:cNvPr id="8" name="Imagen 7"/>
          <p:cNvPicPr>
            <a:picLocks noChangeAspect="1"/>
          </p:cNvPicPr>
          <p:nvPr/>
        </p:nvPicPr>
        <p:blipFill>
          <a:blip r:embed="rId3"/>
          <a:stretch>
            <a:fillRect/>
          </a:stretch>
        </p:blipFill>
        <p:spPr>
          <a:xfrm>
            <a:off x="2019992" y="881149"/>
            <a:ext cx="7822278" cy="3557847"/>
          </a:xfrm>
          <a:prstGeom prst="rect">
            <a:avLst/>
          </a:prstGeom>
        </p:spPr>
      </p:pic>
      <p:sp>
        <p:nvSpPr>
          <p:cNvPr id="6" name="Rectángulo 5"/>
          <p:cNvSpPr/>
          <p:nvPr/>
        </p:nvSpPr>
        <p:spPr>
          <a:xfrm>
            <a:off x="8362603" y="4289367"/>
            <a:ext cx="2169621" cy="1413164"/>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10800000" scaled="1"/>
            <a:tileRect/>
          </a:gradFill>
        </p:spPr>
        <p:style>
          <a:lnRef idx="1">
            <a:schemeClr val="accent5"/>
          </a:lnRef>
          <a:fillRef idx="2">
            <a:schemeClr val="accent5"/>
          </a:fillRef>
          <a:effectRef idx="1">
            <a:schemeClr val="accent5"/>
          </a:effectRef>
          <a:fontRef idx="minor">
            <a:schemeClr val="dk1"/>
          </a:fontRef>
        </p:style>
        <p:txBody>
          <a:bodyPr rtlCol="0" anchor="ctr"/>
          <a:lstStyle/>
          <a:p>
            <a:pPr algn="ctr"/>
            <a:r>
              <a:rPr lang="es-CO" sz="1100" b="1" dirty="0" smtClean="0">
                <a:solidFill>
                  <a:schemeClr val="bg1"/>
                </a:solidFill>
                <a:latin typeface="Cooper Black" panose="0208090404030B020404" pitchFamily="18" charset="0"/>
              </a:rPr>
              <a:t>LICENCIATURA EN CIANCIAS NATURALES Y EDUCACIÓN AMBIENTAL.</a:t>
            </a:r>
          </a:p>
          <a:p>
            <a:pPr algn="ctr"/>
            <a:r>
              <a:rPr lang="es-CO" sz="1100" b="1" dirty="0" smtClean="0">
                <a:solidFill>
                  <a:schemeClr val="bg1"/>
                </a:solidFill>
                <a:latin typeface="Cooper Black" panose="0208090404030B020404" pitchFamily="18" charset="0"/>
              </a:rPr>
              <a:t> </a:t>
            </a:r>
          </a:p>
          <a:p>
            <a:pPr algn="ctr"/>
            <a:r>
              <a:rPr lang="es-CO" sz="1100" b="1" dirty="0" smtClean="0">
                <a:solidFill>
                  <a:schemeClr val="bg1"/>
                </a:solidFill>
                <a:latin typeface="Cooper Black" panose="0208090404030B020404" pitchFamily="18" charset="0"/>
              </a:rPr>
              <a:t>UNIVERSIDAD DEL TOLIMA</a:t>
            </a:r>
            <a:endParaRPr lang="es-CO" sz="1100" b="1" dirty="0">
              <a:solidFill>
                <a:schemeClr val="bg1"/>
              </a:solidFill>
              <a:latin typeface="Cooper Black" panose="0208090404030B020404" pitchFamily="18" charset="0"/>
            </a:endParaRPr>
          </a:p>
        </p:txBody>
      </p:sp>
    </p:spTree>
    <p:extLst>
      <p:ext uri="{BB962C8B-B14F-4D97-AF65-F5344CB8AC3E}">
        <p14:creationId xmlns:p14="http://schemas.microsoft.com/office/powerpoint/2010/main" val="12614117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6" name="Marcador de contenido 5"/>
          <p:cNvPicPr>
            <a:picLocks noGrp="1" noChangeAspect="1"/>
          </p:cNvPicPr>
          <p:nvPr>
            <p:ph idx="1"/>
          </p:nvPr>
        </p:nvPicPr>
        <p:blipFill>
          <a:blip r:embed="rId2"/>
          <a:stretch>
            <a:fillRect/>
          </a:stretch>
        </p:blipFill>
        <p:spPr>
          <a:xfrm>
            <a:off x="191193" y="216132"/>
            <a:ext cx="11629505" cy="6492240"/>
          </a:xfrm>
          <a:prstGeom prst="rect">
            <a:avLst/>
          </a:prstGeom>
        </p:spPr>
      </p:pic>
    </p:spTree>
    <p:extLst>
      <p:ext uri="{BB962C8B-B14F-4D97-AF65-F5344CB8AC3E}">
        <p14:creationId xmlns:p14="http://schemas.microsoft.com/office/powerpoint/2010/main" val="4561231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2"/>
          <a:stretch>
            <a:fillRect/>
          </a:stretch>
        </p:blipFill>
        <p:spPr>
          <a:xfrm>
            <a:off x="1354488" y="315883"/>
            <a:ext cx="8886791" cy="5966367"/>
          </a:xfrm>
          <a:prstGeom prst="rect">
            <a:avLst/>
          </a:prstGeom>
        </p:spPr>
      </p:pic>
    </p:spTree>
    <p:extLst>
      <p:ext uri="{BB962C8B-B14F-4D97-AF65-F5344CB8AC3E}">
        <p14:creationId xmlns:p14="http://schemas.microsoft.com/office/powerpoint/2010/main" val="1461570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291841" y="2743200"/>
            <a:ext cx="5511338" cy="722313"/>
          </a:xfrm>
        </p:spPr>
        <p:txBody>
          <a:bodyPr>
            <a:normAutofit/>
          </a:bodyPr>
          <a:lstStyle/>
          <a:p>
            <a:pPr marL="0" indent="0">
              <a:buNone/>
            </a:pPr>
            <a:r>
              <a:rPr lang="es-CO" sz="3200" dirty="0" smtClean="0"/>
              <a:t>Gracias por su atención !</a:t>
            </a:r>
            <a:endParaRPr lang="es-CO" sz="3200" dirty="0"/>
          </a:p>
        </p:txBody>
      </p:sp>
    </p:spTree>
    <p:extLst>
      <p:ext uri="{BB962C8B-B14F-4D97-AF65-F5344CB8AC3E}">
        <p14:creationId xmlns:p14="http://schemas.microsoft.com/office/powerpoint/2010/main" val="1966088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Marcador de contenido 3"/>
          <p:cNvPicPr>
            <a:picLocks noGrp="1" noChangeAspect="1"/>
          </p:cNvPicPr>
          <p:nvPr>
            <p:ph idx="1"/>
          </p:nvPr>
        </p:nvPicPr>
        <p:blipFill>
          <a:blip r:embed="rId2"/>
          <a:stretch>
            <a:fillRect/>
          </a:stretch>
        </p:blipFill>
        <p:spPr>
          <a:xfrm>
            <a:off x="646486" y="452718"/>
            <a:ext cx="10093557" cy="6172526"/>
          </a:xfrm>
          <a:prstGeom prst="rect">
            <a:avLst/>
          </a:prstGeom>
        </p:spPr>
      </p:pic>
    </p:spTree>
    <p:extLst>
      <p:ext uri="{BB962C8B-B14F-4D97-AF65-F5344CB8AC3E}">
        <p14:creationId xmlns:p14="http://schemas.microsoft.com/office/powerpoint/2010/main" val="3889840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6" name="Marcador de contenido 5"/>
          <p:cNvPicPr>
            <a:picLocks noGrp="1" noChangeAspect="1"/>
          </p:cNvPicPr>
          <p:nvPr>
            <p:ph idx="1"/>
          </p:nvPr>
        </p:nvPicPr>
        <p:blipFill>
          <a:blip r:embed="rId2"/>
          <a:stretch>
            <a:fillRect/>
          </a:stretch>
        </p:blipFill>
        <p:spPr>
          <a:xfrm>
            <a:off x="646111" y="452718"/>
            <a:ext cx="10492944" cy="5973020"/>
          </a:xfrm>
          <a:prstGeom prst="rect">
            <a:avLst/>
          </a:prstGeom>
        </p:spPr>
      </p:pic>
    </p:spTree>
    <p:extLst>
      <p:ext uri="{BB962C8B-B14F-4D97-AF65-F5344CB8AC3E}">
        <p14:creationId xmlns:p14="http://schemas.microsoft.com/office/powerpoint/2010/main" val="1734009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Marcador de contenido 3"/>
          <p:cNvPicPr>
            <a:picLocks noGrp="1" noChangeAspect="1"/>
          </p:cNvPicPr>
          <p:nvPr>
            <p:ph idx="1"/>
          </p:nvPr>
        </p:nvPicPr>
        <p:blipFill>
          <a:blip r:embed="rId2"/>
          <a:stretch>
            <a:fillRect/>
          </a:stretch>
        </p:blipFill>
        <p:spPr>
          <a:xfrm>
            <a:off x="646111" y="452717"/>
            <a:ext cx="10118871" cy="5873267"/>
          </a:xfrm>
          <a:prstGeom prst="rect">
            <a:avLst/>
          </a:prstGeom>
        </p:spPr>
      </p:pic>
    </p:spTree>
    <p:extLst>
      <p:ext uri="{BB962C8B-B14F-4D97-AF65-F5344CB8AC3E}">
        <p14:creationId xmlns:p14="http://schemas.microsoft.com/office/powerpoint/2010/main" val="3370202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endParaRPr lang="es-CO"/>
          </a:p>
        </p:txBody>
      </p:sp>
      <p:pic>
        <p:nvPicPr>
          <p:cNvPr id="4" name="Imagen 3"/>
          <p:cNvPicPr>
            <a:picLocks noChangeAspect="1"/>
          </p:cNvPicPr>
          <p:nvPr/>
        </p:nvPicPr>
        <p:blipFill rotWithShape="1">
          <a:blip r:embed="rId2"/>
          <a:srcRect b="9320"/>
          <a:stretch/>
        </p:blipFill>
        <p:spPr>
          <a:xfrm>
            <a:off x="1103311" y="452718"/>
            <a:ext cx="9628419" cy="6014584"/>
          </a:xfrm>
          <a:prstGeom prst="rect">
            <a:avLst/>
          </a:prstGeom>
        </p:spPr>
      </p:pic>
    </p:spTree>
    <p:extLst>
      <p:ext uri="{BB962C8B-B14F-4D97-AF65-F5344CB8AC3E}">
        <p14:creationId xmlns:p14="http://schemas.microsoft.com/office/powerpoint/2010/main" val="3056447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443778" y="390697"/>
            <a:ext cx="8248862" cy="5980426"/>
          </a:xfrm>
          <a:prstGeom prst="rect">
            <a:avLst/>
          </a:prstGeom>
        </p:spPr>
      </p:pic>
    </p:spTree>
    <p:extLst>
      <p:ext uri="{BB962C8B-B14F-4D97-AF65-F5344CB8AC3E}">
        <p14:creationId xmlns:p14="http://schemas.microsoft.com/office/powerpoint/2010/main" val="1763050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670858" y="739678"/>
            <a:ext cx="8690736" cy="5451669"/>
          </a:xfrm>
          <a:prstGeom prst="rect">
            <a:avLst/>
          </a:prstGeom>
        </p:spPr>
      </p:pic>
    </p:spTree>
    <p:extLst>
      <p:ext uri="{BB962C8B-B14F-4D97-AF65-F5344CB8AC3E}">
        <p14:creationId xmlns:p14="http://schemas.microsoft.com/office/powerpoint/2010/main" val="2080196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753985" y="665018"/>
            <a:ext cx="8271164" cy="5602778"/>
          </a:xfrm>
          <a:prstGeom prst="rect">
            <a:avLst/>
          </a:prstGeom>
        </p:spPr>
      </p:pic>
    </p:spTree>
    <p:extLst>
      <p:ext uri="{BB962C8B-B14F-4D97-AF65-F5344CB8AC3E}">
        <p14:creationId xmlns:p14="http://schemas.microsoft.com/office/powerpoint/2010/main" val="31415694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498765" y="673332"/>
            <a:ext cx="5597235" cy="470898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CO" sz="2400" b="1" dirty="0" smtClean="0">
                <a:solidFill>
                  <a:schemeClr val="bg1"/>
                </a:solidFill>
                <a:latin typeface="Cooper Black" panose="0208090404030B020404" pitchFamily="18" charset="0"/>
              </a:rPr>
              <a:t>LAS RADIACIONES IONIZANTES </a:t>
            </a:r>
          </a:p>
          <a:p>
            <a:endParaRPr lang="es-CO" sz="2400" b="1" dirty="0" smtClean="0">
              <a:solidFill>
                <a:schemeClr val="bg1"/>
              </a:solidFill>
            </a:endParaRPr>
          </a:p>
          <a:p>
            <a:r>
              <a:rPr lang="es-CO" dirty="0" smtClean="0">
                <a:solidFill>
                  <a:schemeClr val="bg1"/>
                </a:solidFill>
              </a:rPr>
              <a:t>como </a:t>
            </a:r>
            <a:r>
              <a:rPr lang="es-CO" dirty="0">
                <a:solidFill>
                  <a:schemeClr val="bg1"/>
                </a:solidFill>
              </a:rPr>
              <a:t>su nombre indica, tienen la capacidad de producir ionizaciones en los átomos con los que interaccionan debido a su alta energía. Así, estas radiaciones pueden alterar las estructuras químicas de las moléculas que forman las células de nuestro organismo. Si la molécula alterada es importante para el funcionamiento de la célula, como es el caso del ADN (ácido desoxirribonucleico), habrá consecuencias nocivas para la célula. Dependiendo, entre otros factores, de la dosis de radiación el daño producido será de mayor o menor gravedad, lo que a su vez determinará el tipo de efecto que puede producirse en el organismo.</a:t>
            </a:r>
          </a:p>
        </p:txBody>
      </p:sp>
      <p:pic>
        <p:nvPicPr>
          <p:cNvPr id="7" name="Imagen 6"/>
          <p:cNvPicPr>
            <a:picLocks noChangeAspect="1"/>
          </p:cNvPicPr>
          <p:nvPr/>
        </p:nvPicPr>
        <p:blipFill rotWithShape="1">
          <a:blip r:embed="rId2"/>
          <a:srcRect t="14733"/>
          <a:stretch/>
        </p:blipFill>
        <p:spPr>
          <a:xfrm>
            <a:off x="6284423" y="2510444"/>
            <a:ext cx="5163760" cy="3306140"/>
          </a:xfrm>
          <a:prstGeom prst="rect">
            <a:avLst/>
          </a:prstGeom>
        </p:spPr>
      </p:pic>
    </p:spTree>
    <p:extLst>
      <p:ext uri="{BB962C8B-B14F-4D97-AF65-F5344CB8AC3E}">
        <p14:creationId xmlns:p14="http://schemas.microsoft.com/office/powerpoint/2010/main" val="41683683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149</TotalTime>
  <Words>136</Words>
  <Application>Microsoft Office PowerPoint</Application>
  <PresentationFormat>Panorámica</PresentationFormat>
  <Paragraphs>10</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Arial</vt:lpstr>
      <vt:lpstr>Century Gothic</vt:lpstr>
      <vt:lpstr>Cooper Black</vt:lpstr>
      <vt:lpstr>Wingdings 3</vt:lpstr>
      <vt:lpstr>Ion</vt:lpstr>
      <vt:lpstr>   FÍSICA          I.E.T. MODELIA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Dixguel03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FISICA GRADO 10  I.E.T. MODELIA</dc:title>
  <dc:creator>usuario</dc:creator>
  <cp:lastModifiedBy>usuario</cp:lastModifiedBy>
  <cp:revision>15</cp:revision>
  <dcterms:created xsi:type="dcterms:W3CDTF">2024-10-22T03:55:44Z</dcterms:created>
  <dcterms:modified xsi:type="dcterms:W3CDTF">2024-10-22T06:25:23Z</dcterms:modified>
</cp:coreProperties>
</file>